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4" r:id="rId8"/>
    <p:sldId id="261" r:id="rId9"/>
    <p:sldId id="262" r:id="rId10"/>
    <p:sldId id="265" r:id="rId11"/>
    <p:sldId id="26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428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444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6176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626427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8221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9/22/2016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388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9/22/2016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4568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8468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196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988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572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413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499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9/22/2016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44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9/22/2016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687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9/22/2016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238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428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9/22/2016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0954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How do scientists communicate their findings?</a:t>
            </a: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What are important factors  that will ensure scientists communicate their findings clearly?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465703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800" dirty="0"/>
              <a:t>How could you improve experiment?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How could you investigate this question using other methods or materials?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How can you relate this experiment to a real world situation?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031290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Must be in APA format</a:t>
            </a:r>
          </a:p>
          <a:p>
            <a:r>
              <a:rPr lang="en-US" sz="2800" dirty="0" smtClean="0"/>
              <a:t>Must be cited in text.</a:t>
            </a:r>
          </a:p>
          <a:p>
            <a:pPr lvl="1"/>
            <a:r>
              <a:rPr lang="en-US" sz="2400" dirty="0" smtClean="0"/>
              <a:t>Example:   </a:t>
            </a:r>
          </a:p>
          <a:p>
            <a:pPr marL="457200" lvl="1" indent="0">
              <a:buNone/>
            </a:pPr>
            <a:r>
              <a:rPr lang="en-US" sz="2400" dirty="0" smtClean="0"/>
              <a:t>Carbon dioxide gas emissions have increased significantly in the last 150 years (EPA, 2014).</a:t>
            </a:r>
          </a:p>
          <a:p>
            <a:r>
              <a:rPr lang="en-US" sz="2800" dirty="0" smtClean="0"/>
              <a:t>All sources must be listed in bibliography.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82181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Lab Reports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694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Formal Lab Report includes 4 sections, plus a title and bibliography.</a:t>
            </a:r>
          </a:p>
          <a:p>
            <a:r>
              <a:rPr lang="en-US" sz="2800" dirty="0" smtClean="0"/>
              <a:t>Rubric gives you guidance as to the requirements for each section.</a:t>
            </a:r>
          </a:p>
          <a:p>
            <a:r>
              <a:rPr lang="en-US" sz="2800" dirty="0" smtClean="0"/>
              <a:t>We grade your report depending on how well you fulfilled each portion of the rubric.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464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5201" y="1486248"/>
            <a:ext cx="8946541" cy="4195481"/>
          </a:xfrm>
        </p:spPr>
        <p:txBody>
          <a:bodyPr>
            <a:noAutofit/>
          </a:bodyPr>
          <a:lstStyle/>
          <a:p>
            <a:r>
              <a:rPr lang="en-US" sz="2400" dirty="0" smtClean="0"/>
              <a:t>Purpose – usually provided in handouts, but may require some background research to clarify the reason lab is being conducted.</a:t>
            </a:r>
          </a:p>
          <a:p>
            <a:r>
              <a:rPr lang="en-US" sz="2400" dirty="0" smtClean="0"/>
              <a:t>Background </a:t>
            </a:r>
          </a:p>
          <a:p>
            <a:pPr lvl="1"/>
            <a:r>
              <a:rPr lang="en-US" sz="2000" dirty="0" smtClean="0"/>
              <a:t>REQUIRES you to conduct background research</a:t>
            </a:r>
          </a:p>
          <a:p>
            <a:pPr lvl="1"/>
            <a:r>
              <a:rPr lang="en-US" sz="2000" dirty="0" smtClean="0"/>
              <a:t>MUST CITE ALL YOUR SOURCES IN THE TEXT</a:t>
            </a:r>
          </a:p>
          <a:p>
            <a:pPr lvl="1"/>
            <a:r>
              <a:rPr lang="en-US" sz="2000" dirty="0" smtClean="0"/>
              <a:t>All sources must be listed in your bibliography</a:t>
            </a:r>
          </a:p>
          <a:p>
            <a:pPr lvl="1"/>
            <a:endParaRPr lang="en-US" sz="2000" u="sng" dirty="0"/>
          </a:p>
          <a:p>
            <a:r>
              <a:rPr lang="en-US" sz="2400" dirty="0" smtClean="0"/>
              <a:t>Hypothesis –  If </a:t>
            </a:r>
            <a:r>
              <a:rPr lang="en-US" sz="2400" u="sng" dirty="0" smtClean="0"/>
              <a:t> independent variable </a:t>
            </a:r>
            <a:r>
              <a:rPr lang="en-US" sz="2400" dirty="0" smtClean="0"/>
              <a:t>is related </a:t>
            </a:r>
            <a:r>
              <a:rPr lang="en-US" sz="2400" u="sng" dirty="0" smtClean="0"/>
              <a:t>dependent variable, </a:t>
            </a:r>
            <a:r>
              <a:rPr lang="en-US" sz="2400" dirty="0" smtClean="0"/>
              <a:t>then</a:t>
            </a:r>
            <a:r>
              <a:rPr lang="en-US" sz="2400" u="sng" dirty="0" smtClean="0"/>
              <a:t> prediction,  </a:t>
            </a:r>
            <a:r>
              <a:rPr lang="en-US" sz="2400" dirty="0" smtClean="0"/>
              <a:t>because</a:t>
            </a:r>
            <a:r>
              <a:rPr lang="en-US" sz="2400" u="sng" dirty="0" smtClean="0"/>
              <a:t> scientific reasoning.</a:t>
            </a:r>
          </a:p>
        </p:txBody>
      </p:sp>
    </p:spTree>
    <p:extLst>
      <p:ext uri="{BB962C8B-B14F-4D97-AF65-F5344CB8AC3E}">
        <p14:creationId xmlns:p14="http://schemas.microsoft.com/office/powerpoint/2010/main" val="3853433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 &amp; 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All materials used should be listed.</a:t>
            </a:r>
          </a:p>
          <a:p>
            <a:pPr lvl="1"/>
            <a:r>
              <a:rPr lang="en-US" sz="2000" dirty="0" smtClean="0"/>
              <a:t>Check – is there anything I listed that I did not use?</a:t>
            </a:r>
          </a:p>
          <a:p>
            <a:pPr lvl="1"/>
            <a:r>
              <a:rPr lang="en-US" sz="2000" dirty="0" smtClean="0"/>
              <a:t>Is there any materials I forgot?</a:t>
            </a:r>
          </a:p>
          <a:p>
            <a:pPr lvl="1"/>
            <a:endParaRPr lang="en-US" sz="2000" dirty="0"/>
          </a:p>
          <a:p>
            <a:r>
              <a:rPr lang="en-US" sz="2400" dirty="0" smtClean="0"/>
              <a:t>Procedure</a:t>
            </a:r>
          </a:p>
          <a:p>
            <a:pPr lvl="1"/>
            <a:r>
              <a:rPr lang="en-US" sz="2000" dirty="0" smtClean="0"/>
              <a:t>Must describe all steps in detail</a:t>
            </a:r>
          </a:p>
          <a:p>
            <a:pPr lvl="1"/>
            <a:r>
              <a:rPr lang="en-US" sz="2000" dirty="0" smtClean="0"/>
              <a:t>Must include controlled variables (e.g., amount of time, liquid, temperature, location, etc….)</a:t>
            </a:r>
          </a:p>
          <a:p>
            <a:pPr lvl="1"/>
            <a:r>
              <a:rPr lang="en-US" sz="2000" dirty="0" smtClean="0"/>
              <a:t>Must include control group and experimental groups with significant detail.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8122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318822"/>
            <a:ext cx="8946541" cy="4195481"/>
          </a:xfrm>
        </p:spPr>
        <p:txBody>
          <a:bodyPr>
            <a:noAutofit/>
          </a:bodyPr>
          <a:lstStyle/>
          <a:p>
            <a:r>
              <a:rPr lang="en-US" sz="2800" dirty="0" smtClean="0"/>
              <a:t>Most reports will include tables and graphs.</a:t>
            </a:r>
          </a:p>
          <a:p>
            <a:r>
              <a:rPr lang="en-US" sz="2800" dirty="0"/>
              <a:t>Remember to include titles to tables and graphs</a:t>
            </a:r>
          </a:p>
          <a:p>
            <a:pPr lvl="1"/>
            <a:r>
              <a:rPr lang="en-US" sz="2400" dirty="0"/>
              <a:t>Remember to include titles to tables and graphs</a:t>
            </a:r>
          </a:p>
          <a:p>
            <a:pPr lvl="1"/>
            <a:r>
              <a:rPr lang="en-US" sz="2400" dirty="0" smtClean="0"/>
              <a:t>Axis labels with units</a:t>
            </a:r>
          </a:p>
          <a:p>
            <a:pPr lvl="1"/>
            <a:r>
              <a:rPr lang="en-US" sz="2400" dirty="0" smtClean="0"/>
              <a:t>Appropriate scaling on each axis.</a:t>
            </a:r>
          </a:p>
          <a:p>
            <a:pPr lvl="1"/>
            <a:r>
              <a:rPr lang="en-US" sz="2400" dirty="0" smtClean="0"/>
              <a:t>Use DRY MIX to help remember which axis dependent and independent variables are located.</a:t>
            </a:r>
          </a:p>
        </p:txBody>
      </p:sp>
    </p:spTree>
    <p:extLst>
      <p:ext uri="{BB962C8B-B14F-4D97-AF65-F5344CB8AC3E}">
        <p14:creationId xmlns:p14="http://schemas.microsoft.com/office/powerpoint/2010/main" val="2963478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2014281"/>
            <a:ext cx="8946541" cy="4195481"/>
          </a:xfrm>
        </p:spPr>
        <p:txBody>
          <a:bodyPr>
            <a:normAutofit/>
          </a:bodyPr>
          <a:lstStyle/>
          <a:p>
            <a:r>
              <a:rPr lang="en-US" sz="2800" dirty="0"/>
              <a:t>Must include Qualitative and Quantitative observations and data.</a:t>
            </a:r>
          </a:p>
          <a:p>
            <a:r>
              <a:rPr lang="en-US" sz="2800" dirty="0"/>
              <a:t>Graphs must completed using Excel or other spreadsheet.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249945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2672177"/>
          </a:xfrm>
        </p:spPr>
        <p:txBody>
          <a:bodyPr>
            <a:noAutofit/>
          </a:bodyPr>
          <a:lstStyle/>
          <a:p>
            <a:r>
              <a:rPr lang="en-US" sz="2800" dirty="0" smtClean="0"/>
              <a:t>Must include discussion of data, trends, and relationships observed.</a:t>
            </a:r>
          </a:p>
          <a:p>
            <a:r>
              <a:rPr lang="en-US" sz="2800" dirty="0" smtClean="0"/>
              <a:t>Include conclusion based on your data.</a:t>
            </a:r>
          </a:p>
          <a:p>
            <a:r>
              <a:rPr lang="en-US" sz="2800" dirty="0" smtClean="0"/>
              <a:t>Data must be cited to support your discussion and conclusion.</a:t>
            </a:r>
          </a:p>
        </p:txBody>
      </p:sp>
    </p:spTree>
    <p:extLst>
      <p:ext uri="{BB962C8B-B14F-4D97-AF65-F5344CB8AC3E}">
        <p14:creationId xmlns:p14="http://schemas.microsoft.com/office/powerpoint/2010/main" val="36604599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9911" y="212091"/>
            <a:ext cx="9603275" cy="1049235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9910" y="933907"/>
            <a:ext cx="9603275" cy="406309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200" dirty="0"/>
              <a:t>Discussion of validity</a:t>
            </a:r>
          </a:p>
          <a:p>
            <a:pPr lvl="1">
              <a:lnSpc>
                <a:spcPct val="100000"/>
              </a:lnSpc>
            </a:pPr>
            <a:r>
              <a:rPr lang="en-US" sz="2800" dirty="0"/>
              <a:t>Was experiment properly designed and implemented?</a:t>
            </a:r>
          </a:p>
          <a:p>
            <a:pPr lvl="2">
              <a:lnSpc>
                <a:spcPct val="100000"/>
              </a:lnSpc>
            </a:pPr>
            <a:r>
              <a:rPr lang="en-US" sz="2400" dirty="0" err="1"/>
              <a:t>i.e</a:t>
            </a:r>
            <a:r>
              <a:rPr lang="en-US" sz="2400" dirty="0"/>
              <a:t>, enough replicates, all interfering variables controlled, procedure properly followed</a:t>
            </a:r>
          </a:p>
          <a:p>
            <a:pPr lvl="1">
              <a:lnSpc>
                <a:spcPct val="100000"/>
              </a:lnSpc>
            </a:pPr>
            <a:r>
              <a:rPr lang="en-US" sz="2800" dirty="0"/>
              <a:t>Did errors in procedure or lack of appropriate experiment design affect the results?</a:t>
            </a:r>
          </a:p>
          <a:p>
            <a:pPr>
              <a:lnSpc>
                <a:spcPct val="10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384421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29</TotalTime>
  <Words>405</Words>
  <Application>Microsoft Office PowerPoint</Application>
  <PresentationFormat>Widescreen</PresentationFormat>
  <Paragraphs>56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Ion</vt:lpstr>
      <vt:lpstr>Do Now</vt:lpstr>
      <vt:lpstr>Lab Reports</vt:lpstr>
      <vt:lpstr>Lab Report</vt:lpstr>
      <vt:lpstr>Introduction</vt:lpstr>
      <vt:lpstr>Procedure &amp; Materials</vt:lpstr>
      <vt:lpstr>Results</vt:lpstr>
      <vt:lpstr>Results</vt:lpstr>
      <vt:lpstr>Conclusion</vt:lpstr>
      <vt:lpstr>Conclusion</vt:lpstr>
      <vt:lpstr>Conclusion</vt:lpstr>
      <vt:lpstr>Bibliography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Reports</dc:title>
  <dc:creator>Caskey, Lucille</dc:creator>
  <cp:lastModifiedBy>Caskey, Lucille</cp:lastModifiedBy>
  <cp:revision>4</cp:revision>
  <dcterms:created xsi:type="dcterms:W3CDTF">2016-09-23T00:57:29Z</dcterms:created>
  <dcterms:modified xsi:type="dcterms:W3CDTF">2016-09-23T01:26:54Z</dcterms:modified>
</cp:coreProperties>
</file>